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3300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16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B80D3-9604-4E73-9FD2-0C274014D5B4}" type="datetimeFigureOut">
              <a:rPr lang="nb-NO" smtClean="0"/>
              <a:t>01.06.2015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8FC91-6074-4E7E-9224-5F3806BDB47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42897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B80D3-9604-4E73-9FD2-0C274014D5B4}" type="datetimeFigureOut">
              <a:rPr lang="nb-NO" smtClean="0"/>
              <a:t>01.06.2015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8FC91-6074-4E7E-9224-5F3806BDB47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979050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B80D3-9604-4E73-9FD2-0C274014D5B4}" type="datetimeFigureOut">
              <a:rPr lang="nb-NO" smtClean="0"/>
              <a:t>01.06.2015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8FC91-6074-4E7E-9224-5F3806BDB47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630190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B80D3-9604-4E73-9FD2-0C274014D5B4}" type="datetimeFigureOut">
              <a:rPr lang="nb-NO" smtClean="0"/>
              <a:t>01.06.2015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8FC91-6074-4E7E-9224-5F3806BDB47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968452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B80D3-9604-4E73-9FD2-0C274014D5B4}" type="datetimeFigureOut">
              <a:rPr lang="nb-NO" smtClean="0"/>
              <a:t>01.06.2015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8FC91-6074-4E7E-9224-5F3806BDB47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823551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B80D3-9604-4E73-9FD2-0C274014D5B4}" type="datetimeFigureOut">
              <a:rPr lang="nb-NO" smtClean="0"/>
              <a:t>01.06.2015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8FC91-6074-4E7E-9224-5F3806BDB47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723503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B80D3-9604-4E73-9FD2-0C274014D5B4}" type="datetimeFigureOut">
              <a:rPr lang="nb-NO" smtClean="0"/>
              <a:t>01.06.2015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8FC91-6074-4E7E-9224-5F3806BDB47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212222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B80D3-9604-4E73-9FD2-0C274014D5B4}" type="datetimeFigureOut">
              <a:rPr lang="nb-NO" smtClean="0"/>
              <a:t>01.06.2015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8FC91-6074-4E7E-9224-5F3806BDB47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270581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B80D3-9604-4E73-9FD2-0C274014D5B4}" type="datetimeFigureOut">
              <a:rPr lang="nb-NO" smtClean="0"/>
              <a:t>01.06.2015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8FC91-6074-4E7E-9224-5F3806BDB47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415309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B80D3-9604-4E73-9FD2-0C274014D5B4}" type="datetimeFigureOut">
              <a:rPr lang="nb-NO" smtClean="0"/>
              <a:t>01.06.2015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8FC91-6074-4E7E-9224-5F3806BDB47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744924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B80D3-9604-4E73-9FD2-0C274014D5B4}" type="datetimeFigureOut">
              <a:rPr lang="nb-NO" smtClean="0"/>
              <a:t>01.06.2015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8FC91-6074-4E7E-9224-5F3806BDB47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204300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FB80D3-9604-4E73-9FD2-0C274014D5B4}" type="datetimeFigureOut">
              <a:rPr lang="nb-NO" smtClean="0"/>
              <a:t>01.06.2015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78FC91-6074-4E7E-9224-5F3806BDB47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416490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2800" dirty="0" smtClean="0">
                <a:solidFill>
                  <a:srgbClr val="002060"/>
                </a:solidFill>
              </a:rPr>
              <a:t>DET ER ISOTOPENES KJEMISKE EGENSKAPER SOM ER AVGJØRENDE FOR HVOR VI FINNER DEM</a:t>
            </a:r>
            <a:endParaRPr lang="nb-NO" sz="2800" dirty="0">
              <a:solidFill>
                <a:srgbClr val="00206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 smtClean="0"/>
              <a:t>I RESERVOARET</a:t>
            </a:r>
            <a:endParaRPr lang="nb-NO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nb-NO" dirty="0" smtClean="0"/>
              <a:t>PÅ INSTALLASJONEN</a:t>
            </a:r>
            <a:endParaRPr lang="nb-NO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778380"/>
            <a:ext cx="4040188" cy="27442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ight Arrow 6"/>
          <p:cNvSpPr/>
          <p:nvPr/>
        </p:nvSpPr>
        <p:spPr>
          <a:xfrm>
            <a:off x="4716016" y="5320632"/>
            <a:ext cx="1229398" cy="700656"/>
          </a:xfrm>
          <a:prstGeom prst="rightArrow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200" dirty="0" smtClean="0">
                <a:solidFill>
                  <a:srgbClr val="002060"/>
                </a:solidFill>
              </a:rPr>
              <a:t>FRA RESERV-OARET</a:t>
            </a:r>
            <a:endParaRPr lang="nb-NO" sz="1200" dirty="0">
              <a:solidFill>
                <a:srgbClr val="002060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6017422" y="5085184"/>
            <a:ext cx="2226985" cy="1058416"/>
          </a:xfrm>
          <a:prstGeom prst="round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SEPARASJON AV VANN OG OLJE/GASS</a:t>
            </a:r>
            <a:endParaRPr lang="nb-NO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Down Arrow 8"/>
          <p:cNvSpPr/>
          <p:nvPr/>
        </p:nvSpPr>
        <p:spPr>
          <a:xfrm rot="10800000">
            <a:off x="6145229" y="4293097"/>
            <a:ext cx="284945" cy="621780"/>
          </a:xfrm>
          <a:prstGeom prst="down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3" name="Down Arrow 12"/>
          <p:cNvSpPr/>
          <p:nvPr/>
        </p:nvSpPr>
        <p:spPr>
          <a:xfrm rot="10800000">
            <a:off x="7740352" y="4293096"/>
            <a:ext cx="284945" cy="621780"/>
          </a:xfrm>
          <a:prstGeom prst="downArrow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1" name="TextBox 10"/>
          <p:cNvSpPr txBox="1"/>
          <p:nvPr/>
        </p:nvSpPr>
        <p:spPr>
          <a:xfrm>
            <a:off x="7020272" y="3502748"/>
            <a:ext cx="19055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dirty="0" smtClean="0"/>
              <a:t>OLJE TIL MELLOMLAGER</a:t>
            </a:r>
          </a:p>
        </p:txBody>
      </p:sp>
      <p:sp>
        <p:nvSpPr>
          <p:cNvPr id="14" name="TextBox 13"/>
          <p:cNvSpPr txBox="1"/>
          <p:nvPr/>
        </p:nvSpPr>
        <p:spPr>
          <a:xfrm rot="16200000">
            <a:off x="5467742" y="2740566"/>
            <a:ext cx="1015663" cy="19453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algn="ctr"/>
            <a:r>
              <a:rPr lang="nb-NO" dirty="0" smtClean="0"/>
              <a:t>REINJEKSJON ELLER UTSLIPP AV PRODUSERT VANN</a:t>
            </a:r>
            <a:endParaRPr lang="nb-NO" dirty="0"/>
          </a:p>
        </p:txBody>
      </p:sp>
      <p:sp>
        <p:nvSpPr>
          <p:cNvPr id="15" name="Curved Down Arrow 14"/>
          <p:cNvSpPr/>
          <p:nvPr/>
        </p:nvSpPr>
        <p:spPr>
          <a:xfrm>
            <a:off x="4067944" y="2492896"/>
            <a:ext cx="3528392" cy="720080"/>
          </a:xfrm>
          <a:prstGeom prst="curvedDownArrow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solidFill>
                <a:schemeClr val="tx1"/>
              </a:solidFill>
            </a:endParaRPr>
          </a:p>
        </p:txBody>
      </p:sp>
      <p:sp>
        <p:nvSpPr>
          <p:cNvPr id="16" name="Curved Up Arrow 15"/>
          <p:cNvSpPr/>
          <p:nvPr/>
        </p:nvSpPr>
        <p:spPr>
          <a:xfrm>
            <a:off x="3779912" y="4149079"/>
            <a:ext cx="1728192" cy="288034"/>
          </a:xfrm>
          <a:prstGeom prst="curvedUp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596336" y="2348880"/>
            <a:ext cx="144016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>
                <a:solidFill>
                  <a:schemeClr val="accent6">
                    <a:lumMod val="50000"/>
                  </a:schemeClr>
                </a:solidFill>
              </a:rPr>
              <a:t>Her vil </a:t>
            </a:r>
            <a:r>
              <a:rPr lang="nb-NO" baseline="30000" dirty="0" smtClean="0">
                <a:solidFill>
                  <a:schemeClr val="accent6">
                    <a:lumMod val="50000"/>
                  </a:schemeClr>
                </a:solidFill>
              </a:rPr>
              <a:t>210</a:t>
            </a:r>
            <a:r>
              <a:rPr lang="nb-NO" dirty="0" smtClean="0">
                <a:solidFill>
                  <a:schemeClr val="accent6">
                    <a:lumMod val="50000"/>
                  </a:schemeClr>
                </a:solidFill>
              </a:rPr>
              <a:t>Pb absorberes i ev. rust på overflaten</a:t>
            </a:r>
          </a:p>
          <a:p>
            <a:endParaRPr lang="nb-NO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39552" y="6143600"/>
            <a:ext cx="31683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400" dirty="0" smtClean="0">
                <a:solidFill>
                  <a:srgbClr val="002060"/>
                </a:solidFill>
              </a:rPr>
              <a:t>Basert på en figur av </a:t>
            </a:r>
            <a:r>
              <a:rPr lang="nb-NO" sz="1400" dirty="0" err="1" smtClean="0">
                <a:solidFill>
                  <a:srgbClr val="002060"/>
                </a:solidFill>
              </a:rPr>
              <a:t>Zpire</a:t>
            </a:r>
            <a:r>
              <a:rPr lang="nb-NO" sz="1400" dirty="0" smtClean="0">
                <a:solidFill>
                  <a:srgbClr val="002060"/>
                </a:solidFill>
              </a:rPr>
              <a:t> AS</a:t>
            </a:r>
            <a:endParaRPr lang="nb-NO" sz="1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05548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3200" dirty="0" smtClean="0">
                <a:solidFill>
                  <a:srgbClr val="002060"/>
                </a:solidFill>
              </a:rPr>
              <a:t>MOBILITET I JORDSMONN</a:t>
            </a:r>
            <a:endParaRPr lang="nb-NO" sz="3200" dirty="0">
              <a:solidFill>
                <a:srgbClr val="00206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8813" y="2171278"/>
            <a:ext cx="5286375" cy="421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996253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53</Words>
  <Application>Microsoft Office PowerPoint</Application>
  <PresentationFormat>On-screen Show (4:3)</PresentationFormat>
  <Paragraphs>10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DET ER ISOTOPENES KJEMISKE EGENSKAPER SOM ER AVGJØRENDE FOR HVOR VI FINNER DEM</vt:lpstr>
      <vt:lpstr>MOBILITET I JORDSMONN</vt:lpstr>
    </vt:vector>
  </TitlesOfParts>
  <Company>Universitetet i Oslo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Dag Øistein Eriksen</dc:creator>
  <cp:lastModifiedBy>Dag Øistein Eriksen</cp:lastModifiedBy>
  <cp:revision>4</cp:revision>
  <dcterms:created xsi:type="dcterms:W3CDTF">2015-06-01T07:52:54Z</dcterms:created>
  <dcterms:modified xsi:type="dcterms:W3CDTF">2015-06-01T08:35:48Z</dcterms:modified>
</cp:coreProperties>
</file>